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04"/>
    <p:restoredTop sz="96849"/>
  </p:normalViewPr>
  <p:slideViewPr>
    <p:cSldViewPr snapToGrid="0" snapToObjects="1">
      <p:cViewPr>
        <p:scale>
          <a:sx n="100" d="100"/>
          <a:sy n="100" d="100"/>
        </p:scale>
        <p:origin x="21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487A-264F-2148-AA1B-BF69CDBC28B5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E067-4B77-CA4B-A882-228B7F17B0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9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BCAD-4D4A-F44E-AD5A-00DED50D022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hyperlink" Target="http://www.zanasi-alessandro.eu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10473" y="1772447"/>
            <a:ext cx="5828400" cy="4770537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GB" altLang="x-none" sz="950" b="1" i="1" dirty="0"/>
              <a:t>SocialTruth </a:t>
            </a:r>
            <a:r>
              <a:rPr lang="en-GB" altLang="x-none" sz="950" i="1" dirty="0"/>
              <a:t>(Open Distributed Digital Content Verification for Hyper-connected Sociality) è un </a:t>
            </a:r>
            <a:r>
              <a:rPr lang="en-GB" altLang="x-none" sz="950" i="1" dirty="0" err="1"/>
              <a:t>progetto</a:t>
            </a:r>
            <a:r>
              <a:rPr lang="en-GB" altLang="x-none" sz="950" i="1" dirty="0"/>
              <a:t> di </a:t>
            </a:r>
            <a:r>
              <a:rPr lang="en-GB" altLang="x-none" sz="950" i="1" dirty="0" err="1"/>
              <a:t>ricerca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che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si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prefigge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l’obiettivo</a:t>
            </a:r>
            <a:r>
              <a:rPr lang="en-GB" altLang="x-none" sz="950" i="1" dirty="0"/>
              <a:t> di </a:t>
            </a:r>
            <a:r>
              <a:rPr lang="en-GB" altLang="x-none" sz="950" i="1" dirty="0" err="1"/>
              <a:t>sviluppare</a:t>
            </a:r>
            <a:r>
              <a:rPr lang="en-GB" altLang="x-none" sz="950" i="1" dirty="0"/>
              <a:t> un </a:t>
            </a:r>
            <a:r>
              <a:rPr lang="en-GB" altLang="x-none" sz="950" i="1" dirty="0" err="1"/>
              <a:t>approccio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innovativo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alla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verifica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dei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contenuti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condivisi</a:t>
            </a:r>
            <a:r>
              <a:rPr lang="en-GB" altLang="x-none" sz="950" i="1" dirty="0"/>
              <a:t> online, </a:t>
            </a:r>
            <a:r>
              <a:rPr lang="en-GB" altLang="x-none" sz="950" i="1" dirty="0" err="1"/>
              <a:t>allo</a:t>
            </a:r>
            <a:r>
              <a:rPr lang="en-GB" altLang="x-none" sz="950" i="1" dirty="0"/>
              <a:t> </a:t>
            </a:r>
            <a:r>
              <a:rPr lang="en-GB" altLang="x-none" sz="950" i="1" dirty="0" err="1"/>
              <a:t>scopo</a:t>
            </a:r>
            <a:r>
              <a:rPr lang="en-GB" altLang="x-none" sz="950" i="1" dirty="0"/>
              <a:t> di </a:t>
            </a:r>
            <a:r>
              <a:rPr lang="en-GB" altLang="x-none" sz="950" i="1" dirty="0" err="1"/>
              <a:t>arginare</a:t>
            </a:r>
            <a:r>
              <a:rPr lang="en-GB" altLang="x-none" sz="950" i="1" dirty="0"/>
              <a:t> la </a:t>
            </a:r>
            <a:r>
              <a:rPr lang="en-GB" altLang="x-none" sz="950" i="1" dirty="0" err="1"/>
              <a:t>diffusione</a:t>
            </a:r>
            <a:r>
              <a:rPr lang="en-GB" altLang="x-none" sz="950" i="1" dirty="0"/>
              <a:t> di fake news </a:t>
            </a:r>
            <a:r>
              <a:rPr lang="en-GB" altLang="x-none" sz="950" i="1" dirty="0" err="1"/>
              <a:t>nei</a:t>
            </a:r>
            <a:r>
              <a:rPr lang="en-GB" altLang="x-none" sz="950" i="1" dirty="0"/>
              <a:t> media </a:t>
            </a:r>
            <a:r>
              <a:rPr lang="en-GB" altLang="x-none" sz="950" i="1" dirty="0" err="1"/>
              <a:t>digitali</a:t>
            </a:r>
            <a:r>
              <a:rPr lang="en-GB" altLang="x-none" sz="950" i="1" dirty="0"/>
              <a:t>.</a:t>
            </a:r>
          </a:p>
          <a:p>
            <a:pPr algn="just" eaLnBrk="1" hangingPunct="1"/>
            <a:endParaRPr lang="en-GB" sz="950" dirty="0"/>
          </a:p>
          <a:p>
            <a:pPr algn="just"/>
            <a:r>
              <a:rPr lang="en-GB" sz="950" dirty="0" err="1"/>
              <a:t>L’avvento</a:t>
            </a:r>
            <a:r>
              <a:rPr lang="en-GB" sz="950" dirty="0"/>
              <a:t> e la </a:t>
            </a:r>
            <a:r>
              <a:rPr lang="en-GB" sz="950" dirty="0" err="1"/>
              <a:t>diffusione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Social Media, in </a:t>
            </a:r>
            <a:r>
              <a:rPr lang="en-GB" sz="950" dirty="0" err="1"/>
              <a:t>combinazione</a:t>
            </a:r>
            <a:r>
              <a:rPr lang="en-GB" sz="950" dirty="0"/>
              <a:t> con </a:t>
            </a:r>
            <a:r>
              <a:rPr lang="en-GB" sz="950" dirty="0" err="1"/>
              <a:t>l’assenza</a:t>
            </a:r>
            <a:r>
              <a:rPr lang="en-GB" sz="950" dirty="0"/>
              <a:t> di </a:t>
            </a:r>
            <a:r>
              <a:rPr lang="en-GB" sz="950" dirty="0" err="1"/>
              <a:t>regolamentazione</a:t>
            </a:r>
            <a:r>
              <a:rPr lang="en-GB" sz="950" dirty="0"/>
              <a:t> dedicate e di </a:t>
            </a:r>
            <a:r>
              <a:rPr lang="en-GB" sz="950" dirty="0" err="1"/>
              <a:t>controlli</a:t>
            </a:r>
            <a:r>
              <a:rPr lang="en-GB" sz="950" dirty="0"/>
              <a:t> </a:t>
            </a:r>
            <a:r>
              <a:rPr lang="en-GB" sz="950" dirty="0" err="1"/>
              <a:t>mirati</a:t>
            </a:r>
            <a:r>
              <a:rPr lang="en-GB" sz="950" dirty="0"/>
              <a:t> a </a:t>
            </a:r>
            <a:r>
              <a:rPr lang="en-GB" sz="950" dirty="0" err="1"/>
              <a:t>valutare</a:t>
            </a:r>
            <a:r>
              <a:rPr lang="en-GB" sz="950" dirty="0"/>
              <a:t> la </a:t>
            </a:r>
            <a:r>
              <a:rPr lang="en-GB" sz="950" dirty="0" err="1"/>
              <a:t>qualità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</a:t>
            </a:r>
            <a:r>
              <a:rPr lang="en-GB" sz="950" dirty="0" err="1"/>
              <a:t>contenuti</a:t>
            </a:r>
            <a:r>
              <a:rPr lang="en-GB" sz="950" dirty="0"/>
              <a:t> </a:t>
            </a:r>
            <a:r>
              <a:rPr lang="en-GB" sz="950" dirty="0" err="1"/>
              <a:t>digitali</a:t>
            </a:r>
            <a:r>
              <a:rPr lang="en-GB" sz="950" dirty="0"/>
              <a:t> </a:t>
            </a:r>
            <a:r>
              <a:rPr lang="en-GB" sz="950" dirty="0" err="1"/>
              <a:t>condivisi</a:t>
            </a:r>
            <a:r>
              <a:rPr lang="en-GB" sz="950" dirty="0"/>
              <a:t> online, ha </a:t>
            </a:r>
            <a:r>
              <a:rPr lang="en-GB" sz="950" dirty="0" err="1"/>
              <a:t>portato</a:t>
            </a:r>
            <a:r>
              <a:rPr lang="en-GB" sz="950" dirty="0"/>
              <a:t> ad un </a:t>
            </a:r>
            <a:r>
              <a:rPr lang="en-GB" sz="950" dirty="0" err="1"/>
              <a:t>progressivo</a:t>
            </a:r>
            <a:r>
              <a:rPr lang="en-GB" sz="950" dirty="0"/>
              <a:t> </a:t>
            </a:r>
            <a:r>
              <a:rPr lang="en-GB" sz="950" dirty="0" err="1"/>
              <a:t>deterioramento</a:t>
            </a:r>
            <a:r>
              <a:rPr lang="en-GB" sz="950" dirty="0"/>
              <a:t> </a:t>
            </a:r>
            <a:r>
              <a:rPr lang="en-GB" sz="950" dirty="0" err="1"/>
              <a:t>della</a:t>
            </a:r>
            <a:r>
              <a:rPr lang="en-GB" sz="950" dirty="0"/>
              <a:t> </a:t>
            </a:r>
            <a:r>
              <a:rPr lang="en-GB" sz="950" dirty="0" err="1"/>
              <a:t>veridicità</a:t>
            </a:r>
            <a:r>
              <a:rPr lang="en-GB" sz="950" dirty="0"/>
              <a:t> e </a:t>
            </a:r>
            <a:r>
              <a:rPr lang="en-GB" sz="950" dirty="0" err="1"/>
              <a:t>dell’affidabilità</a:t>
            </a:r>
            <a:r>
              <a:rPr lang="en-GB" sz="950" dirty="0"/>
              <a:t> </a:t>
            </a:r>
            <a:r>
              <a:rPr lang="en-GB" sz="950" dirty="0" err="1"/>
              <a:t>dell’informazione</a:t>
            </a:r>
            <a:r>
              <a:rPr lang="en-GB" sz="950" dirty="0"/>
              <a:t>.</a:t>
            </a:r>
          </a:p>
          <a:p>
            <a:pPr algn="just"/>
            <a:endParaRPr lang="en-GB" sz="950" dirty="0"/>
          </a:p>
          <a:p>
            <a:pPr algn="just"/>
            <a:r>
              <a:rPr lang="en-GB" sz="950" dirty="0" err="1"/>
              <a:t>L’approccio</a:t>
            </a:r>
            <a:r>
              <a:rPr lang="en-GB" sz="950" dirty="0"/>
              <a:t> </a:t>
            </a:r>
            <a:r>
              <a:rPr lang="en-GB" sz="950" dirty="0" err="1"/>
              <a:t>più</a:t>
            </a:r>
            <a:r>
              <a:rPr lang="en-GB" sz="950" dirty="0"/>
              <a:t> </a:t>
            </a:r>
            <a:r>
              <a:rPr lang="en-GB" sz="950" dirty="0" err="1"/>
              <a:t>diffuso</a:t>
            </a:r>
            <a:r>
              <a:rPr lang="en-GB" sz="950" dirty="0"/>
              <a:t> verso la </a:t>
            </a:r>
            <a:r>
              <a:rPr lang="en-GB" sz="950" dirty="0" err="1"/>
              <a:t>verifica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</a:t>
            </a:r>
            <a:r>
              <a:rPr lang="en-GB" sz="950" dirty="0" err="1"/>
              <a:t>contenuti</a:t>
            </a:r>
            <a:r>
              <a:rPr lang="en-GB" sz="950" dirty="0"/>
              <a:t> fa </a:t>
            </a:r>
            <a:r>
              <a:rPr lang="en-GB" sz="950" dirty="0" err="1"/>
              <a:t>affidamento</a:t>
            </a:r>
            <a:r>
              <a:rPr lang="en-GB" sz="950" dirty="0"/>
              <a:t> </a:t>
            </a:r>
            <a:r>
              <a:rPr lang="en-GB" sz="950" dirty="0" err="1"/>
              <a:t>su</a:t>
            </a:r>
            <a:r>
              <a:rPr lang="en-GB" sz="950" dirty="0"/>
              <a:t> una </a:t>
            </a:r>
            <a:r>
              <a:rPr lang="en-GB" sz="950" dirty="0" err="1"/>
              <a:t>singola</a:t>
            </a:r>
            <a:r>
              <a:rPr lang="en-GB" sz="950" dirty="0"/>
              <a:t> </a:t>
            </a:r>
            <a:r>
              <a:rPr lang="en-GB" sz="950" dirty="0" err="1"/>
              <a:t>autorità</a:t>
            </a:r>
            <a:r>
              <a:rPr lang="en-GB" sz="950" dirty="0"/>
              <a:t> </a:t>
            </a:r>
            <a:r>
              <a:rPr lang="en-GB" sz="950" dirty="0" err="1"/>
              <a:t>centrale</a:t>
            </a:r>
            <a:r>
              <a:rPr lang="en-GB" sz="950" dirty="0"/>
              <a:t> i cui </a:t>
            </a:r>
            <a:r>
              <a:rPr lang="en-GB" sz="950" dirty="0" err="1"/>
              <a:t>servizi</a:t>
            </a:r>
            <a:r>
              <a:rPr lang="en-GB" sz="950" dirty="0"/>
              <a:t> di </a:t>
            </a:r>
            <a:r>
              <a:rPr lang="en-GB" sz="950" dirty="0" err="1"/>
              <a:t>verifica</a:t>
            </a:r>
            <a:r>
              <a:rPr lang="en-GB" sz="950" dirty="0"/>
              <a:t> </a:t>
            </a:r>
            <a:r>
              <a:rPr lang="en-GB" sz="950" dirty="0" err="1"/>
              <a:t>possono</a:t>
            </a:r>
            <a:r>
              <a:rPr lang="en-GB" sz="950" dirty="0"/>
              <a:t> </a:t>
            </a:r>
            <a:r>
              <a:rPr lang="en-GB" sz="950" dirty="0" err="1"/>
              <a:t>talvolta</a:t>
            </a:r>
            <a:r>
              <a:rPr lang="en-GB" sz="950" dirty="0"/>
              <a:t> </a:t>
            </a:r>
            <a:r>
              <a:rPr lang="en-GB" sz="950" dirty="0" err="1"/>
              <a:t>risultare</a:t>
            </a:r>
            <a:r>
              <a:rPr lang="en-GB" sz="950" dirty="0"/>
              <a:t> </a:t>
            </a:r>
            <a:r>
              <a:rPr lang="en-GB" sz="950" dirty="0" err="1"/>
              <a:t>aggirabili</a:t>
            </a:r>
            <a:r>
              <a:rPr lang="en-GB" sz="950" dirty="0"/>
              <a:t>, e </a:t>
            </a:r>
            <a:r>
              <a:rPr lang="en-GB" sz="950" dirty="0" err="1"/>
              <a:t>che</a:t>
            </a:r>
            <a:r>
              <a:rPr lang="en-GB" sz="950" dirty="0"/>
              <a:t> in </a:t>
            </a:r>
            <a:r>
              <a:rPr lang="en-GB" sz="950" dirty="0" err="1"/>
              <a:t>ogni</a:t>
            </a:r>
            <a:r>
              <a:rPr lang="en-GB" sz="950" dirty="0"/>
              <a:t> </a:t>
            </a:r>
            <a:r>
              <a:rPr lang="en-GB" sz="950" dirty="0" err="1"/>
              <a:t>caso</a:t>
            </a:r>
            <a:r>
              <a:rPr lang="en-GB" sz="950" dirty="0"/>
              <a:t> non </a:t>
            </a:r>
            <a:r>
              <a:rPr lang="en-GB" sz="950" dirty="0" err="1"/>
              <a:t>sono</a:t>
            </a:r>
            <a:r>
              <a:rPr lang="en-GB" sz="950" dirty="0"/>
              <a:t> di libero accesso.</a:t>
            </a:r>
          </a:p>
          <a:p>
            <a:pPr algn="just"/>
            <a:r>
              <a:rPr lang="en-GB" sz="950" dirty="0" err="1"/>
              <a:t>L’ambizione</a:t>
            </a:r>
            <a:r>
              <a:rPr lang="en-GB" sz="950" dirty="0"/>
              <a:t> del </a:t>
            </a:r>
            <a:r>
              <a:rPr lang="en-GB" sz="950" dirty="0" err="1"/>
              <a:t>progetto</a:t>
            </a:r>
            <a:r>
              <a:rPr lang="en-GB" sz="950" dirty="0"/>
              <a:t> SocialTruth è </a:t>
            </a:r>
            <a:r>
              <a:rPr lang="en-GB" sz="950" dirty="0" err="1"/>
              <a:t>quella</a:t>
            </a:r>
            <a:r>
              <a:rPr lang="en-GB" sz="950" dirty="0"/>
              <a:t> di </a:t>
            </a:r>
            <a:r>
              <a:rPr lang="en-GB" sz="950" dirty="0" err="1"/>
              <a:t>creare</a:t>
            </a:r>
            <a:r>
              <a:rPr lang="en-GB" sz="950" dirty="0"/>
              <a:t> un </a:t>
            </a:r>
            <a:r>
              <a:rPr lang="en-GB" sz="950" dirty="0" err="1"/>
              <a:t>ecositema</a:t>
            </a:r>
            <a:r>
              <a:rPr lang="en-GB" sz="950" dirty="0"/>
              <a:t> </a:t>
            </a:r>
            <a:r>
              <a:rPr lang="en-GB" sz="950" dirty="0" err="1"/>
              <a:t>aperto</a:t>
            </a:r>
            <a:r>
              <a:rPr lang="en-GB" sz="950" dirty="0"/>
              <a:t>, </a:t>
            </a:r>
            <a:r>
              <a:rPr lang="en-GB" sz="950" dirty="0" err="1"/>
              <a:t>democratico</a:t>
            </a:r>
            <a:r>
              <a:rPr lang="en-GB" sz="950" dirty="0"/>
              <a:t>, </a:t>
            </a:r>
            <a:r>
              <a:rPr lang="en-GB" sz="950" dirty="0" err="1"/>
              <a:t>pluralistico</a:t>
            </a:r>
            <a:r>
              <a:rPr lang="en-GB" sz="950" dirty="0"/>
              <a:t> e </a:t>
            </a:r>
            <a:r>
              <a:rPr lang="en-GB" sz="950" dirty="0" err="1"/>
              <a:t>distribuito</a:t>
            </a:r>
            <a:r>
              <a:rPr lang="en-GB" sz="950" dirty="0"/>
              <a:t> per </a:t>
            </a:r>
            <a:r>
              <a:rPr lang="en-GB" sz="950" dirty="0" err="1"/>
              <a:t>permettere</a:t>
            </a:r>
            <a:r>
              <a:rPr lang="en-GB" sz="950" dirty="0"/>
              <a:t> libero accesso a una </a:t>
            </a:r>
            <a:r>
              <a:rPr lang="en-GB" sz="950" dirty="0" err="1"/>
              <a:t>serie</a:t>
            </a:r>
            <a:r>
              <a:rPr lang="en-GB" sz="950" dirty="0"/>
              <a:t> di </a:t>
            </a:r>
            <a:r>
              <a:rPr lang="en-GB" sz="950" dirty="0" err="1"/>
              <a:t>servizi</a:t>
            </a:r>
            <a:r>
              <a:rPr lang="en-GB" sz="950" dirty="0"/>
              <a:t> di </a:t>
            </a:r>
            <a:r>
              <a:rPr lang="en-GB" sz="950" dirty="0" err="1"/>
              <a:t>verifica</a:t>
            </a:r>
            <a:r>
              <a:rPr lang="en-GB" sz="950" dirty="0"/>
              <a:t>, </a:t>
            </a:r>
            <a:r>
              <a:rPr lang="en-GB" sz="950" dirty="0" err="1"/>
              <a:t>sia</a:t>
            </a:r>
            <a:r>
              <a:rPr lang="en-GB" sz="950" dirty="0"/>
              <a:t> </a:t>
            </a:r>
            <a:r>
              <a:rPr lang="en-GB" sz="950" dirty="0" err="1"/>
              <a:t>interni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esterni</a:t>
            </a:r>
            <a:r>
              <a:rPr lang="en-GB" sz="950" dirty="0"/>
              <a:t>, con </a:t>
            </a:r>
            <a:r>
              <a:rPr lang="en-GB" sz="950" dirty="0" err="1"/>
              <a:t>l’affidabilità</a:t>
            </a:r>
            <a:r>
              <a:rPr lang="en-GB" sz="950" dirty="0"/>
              <a:t> di un </a:t>
            </a:r>
            <a:r>
              <a:rPr lang="en-GB" sz="950" dirty="0" err="1"/>
              <a:t>ambiente</a:t>
            </a:r>
            <a:r>
              <a:rPr lang="en-GB" sz="950" dirty="0"/>
              <a:t> </a:t>
            </a:r>
            <a:r>
              <a:rPr lang="en-GB" sz="950" dirty="0" err="1"/>
              <a:t>decentralizzato</a:t>
            </a:r>
            <a:r>
              <a:rPr lang="en-GB" sz="950" dirty="0"/>
              <a:t>.</a:t>
            </a:r>
          </a:p>
          <a:p>
            <a:pPr algn="just"/>
            <a:endParaRPr lang="en-GB" sz="950" dirty="0"/>
          </a:p>
          <a:p>
            <a:pPr algn="just"/>
            <a:r>
              <a:rPr lang="en-GB" sz="950" dirty="0"/>
              <a:t>I </a:t>
            </a:r>
            <a:r>
              <a:rPr lang="en-GB" sz="950" dirty="0" err="1"/>
              <a:t>vantaggi</a:t>
            </a:r>
            <a:r>
              <a:rPr lang="en-GB" sz="950" dirty="0"/>
              <a:t> </a:t>
            </a:r>
            <a:r>
              <a:rPr lang="en-GB" sz="950" dirty="0" err="1"/>
              <a:t>distintivi</a:t>
            </a:r>
            <a:r>
              <a:rPr lang="en-GB" sz="950" dirty="0"/>
              <a:t> </a:t>
            </a:r>
            <a:r>
              <a:rPr lang="en-GB" sz="950" dirty="0" err="1"/>
              <a:t>dell’approccio</a:t>
            </a:r>
            <a:r>
              <a:rPr lang="en-GB" sz="950" dirty="0"/>
              <a:t> </a:t>
            </a:r>
            <a:r>
              <a:rPr lang="en-GB" sz="950" dirty="0" err="1"/>
              <a:t>proposto</a:t>
            </a:r>
            <a:r>
              <a:rPr lang="en-GB" sz="950" dirty="0"/>
              <a:t> da SocialTruth </a:t>
            </a:r>
            <a:r>
              <a:rPr lang="en-GB" sz="950" dirty="0" err="1"/>
              <a:t>sono</a:t>
            </a:r>
            <a:r>
              <a:rPr lang="en-GB" sz="950" dirty="0"/>
              <a:t> </a:t>
            </a:r>
            <a:r>
              <a:rPr lang="en-GB" sz="950" dirty="0" err="1"/>
              <a:t>i</a:t>
            </a:r>
            <a:r>
              <a:rPr lang="en-GB" sz="950" dirty="0"/>
              <a:t> </a:t>
            </a:r>
            <a:r>
              <a:rPr lang="en-GB" sz="950" dirty="0" err="1"/>
              <a:t>seguenti</a:t>
            </a:r>
            <a:r>
              <a:rPr lang="en-GB" sz="950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evitare</a:t>
            </a:r>
            <a:r>
              <a:rPr lang="en-GB" sz="950" dirty="0"/>
              <a:t> </a:t>
            </a:r>
            <a:r>
              <a:rPr lang="en-GB" sz="950" dirty="0" err="1"/>
              <a:t>accordi</a:t>
            </a:r>
            <a:r>
              <a:rPr lang="en-GB" sz="950" dirty="0"/>
              <a:t> in </a:t>
            </a:r>
            <a:r>
              <a:rPr lang="en-GB" sz="950" dirty="0" err="1"/>
              <a:t>esclusiva</a:t>
            </a:r>
            <a:r>
              <a:rPr lang="en-GB" sz="950" dirty="0"/>
              <a:t> </a:t>
            </a:r>
            <a:r>
              <a:rPr lang="en-GB" sz="950" dirty="0" err="1"/>
              <a:t>fornendo</a:t>
            </a:r>
            <a:r>
              <a:rPr lang="en-GB" sz="950" dirty="0"/>
              <a:t> accesso ad una </a:t>
            </a:r>
            <a:r>
              <a:rPr lang="en-GB" sz="950" dirty="0" err="1"/>
              <a:t>combinazione</a:t>
            </a:r>
            <a:r>
              <a:rPr lang="en-GB" sz="950" dirty="0"/>
              <a:t> </a:t>
            </a:r>
            <a:r>
              <a:rPr lang="en-GB" sz="950" dirty="0" err="1"/>
              <a:t>personalizzabile</a:t>
            </a:r>
            <a:r>
              <a:rPr lang="en-GB" sz="950" dirty="0"/>
              <a:t> di </a:t>
            </a:r>
            <a:r>
              <a:rPr lang="en-GB" sz="950" dirty="0" err="1"/>
              <a:t>diversi</a:t>
            </a:r>
            <a:r>
              <a:rPr lang="en-GB" sz="950" dirty="0"/>
              <a:t> </a:t>
            </a:r>
            <a:r>
              <a:rPr lang="en-GB" sz="950" dirty="0" err="1"/>
              <a:t>servizi</a:t>
            </a:r>
            <a:r>
              <a:rPr lang="en-GB" sz="950" dirty="0"/>
              <a:t> di </a:t>
            </a:r>
            <a:r>
              <a:rPr lang="en-GB" sz="950" dirty="0" err="1"/>
              <a:t>verifica</a:t>
            </a:r>
            <a:r>
              <a:rPr lang="en-GB" sz="950" dirty="0"/>
              <a:t> e </a:t>
            </a:r>
            <a:r>
              <a:rPr lang="en-GB" sz="950" dirty="0" err="1"/>
              <a:t>analisi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</a:t>
            </a:r>
            <a:r>
              <a:rPr lang="en-GB" sz="950" dirty="0" err="1"/>
              <a:t>contenuti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supportino</a:t>
            </a:r>
            <a:r>
              <a:rPr lang="en-GB" sz="950" dirty="0"/>
              <a:t> </a:t>
            </a:r>
            <a:r>
              <a:rPr lang="en-GB" sz="950" dirty="0" err="1"/>
              <a:t>testi</a:t>
            </a:r>
            <a:r>
              <a:rPr lang="en-GB" sz="950" dirty="0"/>
              <a:t>, </a:t>
            </a:r>
            <a:r>
              <a:rPr lang="en-GB" sz="950" dirty="0" err="1"/>
              <a:t>immagini</a:t>
            </a:r>
            <a:r>
              <a:rPr lang="en-GB" sz="950" dirty="0"/>
              <a:t> e video, </a:t>
            </a:r>
            <a:r>
              <a:rPr lang="en-GB" sz="950" dirty="0" err="1"/>
              <a:t>attraverso</a:t>
            </a:r>
            <a:r>
              <a:rPr lang="en-GB" sz="950" dirty="0"/>
              <a:t> API (Application Programming Interfaces);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assicurare</a:t>
            </a:r>
            <a:r>
              <a:rPr lang="en-GB" sz="950" dirty="0"/>
              <a:t> </a:t>
            </a:r>
            <a:r>
              <a:rPr lang="en-GB" sz="950" dirty="0" err="1"/>
              <a:t>l’assegnazione</a:t>
            </a:r>
            <a:r>
              <a:rPr lang="en-GB" sz="950" dirty="0"/>
              <a:t> </a:t>
            </a:r>
            <a:r>
              <a:rPr lang="en-GB" sz="950" dirty="0" err="1"/>
              <a:t>distribuita</a:t>
            </a:r>
            <a:r>
              <a:rPr lang="en-GB" sz="950" dirty="0"/>
              <a:t> di un </a:t>
            </a:r>
            <a:r>
              <a:rPr lang="en-GB" sz="950" dirty="0" err="1"/>
              <a:t>grado</a:t>
            </a:r>
            <a:r>
              <a:rPr lang="en-GB" sz="950" dirty="0"/>
              <a:t> di </a:t>
            </a:r>
            <a:r>
              <a:rPr lang="en-GB" sz="950" dirty="0" err="1"/>
              <a:t>affidabilità</a:t>
            </a:r>
            <a:r>
              <a:rPr lang="en-GB" sz="950" dirty="0"/>
              <a:t> o di </a:t>
            </a:r>
            <a:r>
              <a:rPr lang="en-GB" sz="950" dirty="0" err="1"/>
              <a:t>reputazione</a:t>
            </a:r>
            <a:r>
              <a:rPr lang="en-GB" sz="950" dirty="0"/>
              <a:t> </a:t>
            </a:r>
            <a:r>
              <a:rPr lang="en-GB" sz="950" dirty="0" err="1"/>
              <a:t>sulla</a:t>
            </a:r>
            <a:r>
              <a:rPr lang="en-GB" sz="950" dirty="0"/>
              <a:t> base </a:t>
            </a:r>
            <a:r>
              <a:rPr lang="en-GB" sz="950" dirty="0" err="1"/>
              <a:t>della</a:t>
            </a:r>
            <a:r>
              <a:rPr lang="en-GB" sz="950" dirty="0"/>
              <a:t> </a:t>
            </a:r>
            <a:r>
              <a:rPr lang="en-GB" sz="950" dirty="0" err="1"/>
              <a:t>tecnologia</a:t>
            </a:r>
            <a:r>
              <a:rPr lang="en-GB" sz="950" dirty="0"/>
              <a:t> blockchain, </a:t>
            </a:r>
            <a:r>
              <a:rPr lang="en-GB" sz="950" dirty="0" err="1"/>
              <a:t>garantendo</a:t>
            </a:r>
            <a:r>
              <a:rPr lang="en-GB" sz="950" dirty="0"/>
              <a:t> </a:t>
            </a:r>
            <a:r>
              <a:rPr lang="en-GB" sz="950" dirty="0" err="1"/>
              <a:t>l’immutabilità</a:t>
            </a:r>
            <a:r>
              <a:rPr lang="en-GB" sz="950" dirty="0"/>
              <a:t> e la </a:t>
            </a:r>
            <a:r>
              <a:rPr lang="en-GB" sz="950" dirty="0" err="1"/>
              <a:t>verificabilità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</a:t>
            </a:r>
            <a:r>
              <a:rPr lang="en-GB" sz="950" dirty="0" err="1"/>
              <a:t>risultati</a:t>
            </a:r>
            <a:r>
              <a:rPr lang="en-GB" sz="950" dirty="0"/>
              <a:t>, </a:t>
            </a:r>
            <a:r>
              <a:rPr lang="en-GB" sz="950" dirty="0" err="1"/>
              <a:t>rivelando</a:t>
            </a:r>
            <a:r>
              <a:rPr lang="en-GB" sz="950" dirty="0"/>
              <a:t> le </a:t>
            </a:r>
            <a:r>
              <a:rPr lang="en-GB" sz="950" dirty="0" err="1"/>
              <a:t>cascate</a:t>
            </a:r>
            <a:r>
              <a:rPr lang="en-GB" sz="950" dirty="0"/>
              <a:t> di </a:t>
            </a:r>
            <a:r>
              <a:rPr lang="en-GB" sz="950" dirty="0" err="1"/>
              <a:t>informazione</a:t>
            </a:r>
            <a:r>
              <a:rPr lang="en-GB" sz="950" dirty="0"/>
              <a:t> e </a:t>
            </a:r>
            <a:r>
              <a:rPr lang="en-GB" sz="950" dirty="0" err="1"/>
              <a:t>potenziando</a:t>
            </a:r>
            <a:r>
              <a:rPr lang="en-GB" sz="950" dirty="0"/>
              <a:t> </a:t>
            </a:r>
            <a:r>
              <a:rPr lang="en-GB" sz="950" dirty="0" err="1"/>
              <a:t>gli</a:t>
            </a:r>
            <a:r>
              <a:rPr lang="en-GB" sz="950" dirty="0"/>
              <a:t> </a:t>
            </a:r>
            <a:r>
              <a:rPr lang="en-GB" sz="950" dirty="0" err="1"/>
              <a:t>osservatori</a:t>
            </a:r>
            <a:r>
              <a:rPr lang="en-GB" sz="950" dirty="0"/>
              <a:t> </a:t>
            </a:r>
            <a:r>
              <a:rPr lang="en-GB" sz="950" dirty="0" err="1"/>
              <a:t>sulla</a:t>
            </a:r>
            <a:r>
              <a:rPr lang="en-GB" sz="950" dirty="0"/>
              <a:t> </a:t>
            </a:r>
            <a:r>
              <a:rPr lang="en-GB" sz="950" dirty="0" err="1"/>
              <a:t>veridicità</a:t>
            </a:r>
            <a:r>
              <a:rPr lang="en-GB" sz="950" dirty="0"/>
              <a:t> </a:t>
            </a:r>
            <a:r>
              <a:rPr lang="en-GB" sz="950" dirty="0" err="1"/>
              <a:t>dei</a:t>
            </a:r>
            <a:r>
              <a:rPr lang="en-GB" sz="950" dirty="0"/>
              <a:t> </a:t>
            </a:r>
            <a:r>
              <a:rPr lang="en-GB" sz="950" dirty="0" err="1"/>
              <a:t>contenuti</a:t>
            </a:r>
            <a:r>
              <a:rPr lang="en-GB" sz="95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integrare</a:t>
            </a:r>
            <a:r>
              <a:rPr lang="en-GB" sz="950" dirty="0"/>
              <a:t> un </a:t>
            </a:r>
            <a:r>
              <a:rPr lang="en-GB" sz="950" dirty="0" err="1"/>
              <a:t>approccio</a:t>
            </a:r>
            <a:r>
              <a:rPr lang="en-GB" sz="950" dirty="0"/>
              <a:t> di life-long learning </a:t>
            </a:r>
            <a:r>
              <a:rPr lang="en-GB" sz="950" dirty="0" err="1"/>
              <a:t>basato</a:t>
            </a:r>
            <a:r>
              <a:rPr lang="en-GB" sz="950" dirty="0"/>
              <a:t> </a:t>
            </a:r>
            <a:r>
              <a:rPr lang="en-GB" sz="950" dirty="0" err="1"/>
              <a:t>su</a:t>
            </a:r>
            <a:r>
              <a:rPr lang="en-GB" sz="950" dirty="0"/>
              <a:t> </a:t>
            </a:r>
            <a:r>
              <a:rPr lang="en-GB" sz="950" dirty="0" err="1"/>
              <a:t>algoritmi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imparino</a:t>
            </a:r>
            <a:r>
              <a:rPr lang="en-GB" sz="950" dirty="0"/>
              <a:t> e </a:t>
            </a:r>
            <a:r>
              <a:rPr lang="en-GB" sz="950" dirty="0" err="1"/>
              <a:t>si</a:t>
            </a:r>
            <a:r>
              <a:rPr lang="en-GB" sz="950" dirty="0"/>
              <a:t> </a:t>
            </a:r>
            <a:r>
              <a:rPr lang="en-GB" sz="950" dirty="0" err="1"/>
              <a:t>evolvano</a:t>
            </a:r>
            <a:r>
              <a:rPr lang="en-GB" sz="950" dirty="0"/>
              <a:t> per </a:t>
            </a:r>
            <a:r>
              <a:rPr lang="en-GB" sz="950" dirty="0" err="1"/>
              <a:t>poter</a:t>
            </a:r>
            <a:r>
              <a:rPr lang="en-GB" sz="950" dirty="0"/>
              <a:t> </a:t>
            </a:r>
            <a:r>
              <a:rPr lang="en-GB" sz="950" dirty="0" err="1"/>
              <a:t>rilevare</a:t>
            </a:r>
            <a:r>
              <a:rPr lang="en-GB" sz="950" dirty="0"/>
              <a:t> </a:t>
            </a:r>
            <a:r>
              <a:rPr lang="en-GB" sz="950" dirty="0" err="1"/>
              <a:t>nuovi</a:t>
            </a:r>
            <a:r>
              <a:rPr lang="en-GB" sz="950" dirty="0"/>
              <a:t> paradigm di fake news;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permettere</a:t>
            </a:r>
            <a:r>
              <a:rPr lang="en-GB" sz="950" dirty="0"/>
              <a:t> una </a:t>
            </a:r>
            <a:r>
              <a:rPr lang="en-GB" sz="950" dirty="0" err="1"/>
              <a:t>interazione</a:t>
            </a:r>
            <a:r>
              <a:rPr lang="en-GB" sz="950" dirty="0"/>
              <a:t> </a:t>
            </a:r>
            <a:r>
              <a:rPr lang="en-GB" sz="950" dirty="0" err="1"/>
              <a:t>intuitiva</a:t>
            </a:r>
            <a:r>
              <a:rPr lang="en-GB" sz="950" dirty="0"/>
              <a:t> </a:t>
            </a:r>
            <a:r>
              <a:rPr lang="en-GB" sz="950" dirty="0" err="1"/>
              <a:t>attraverso</a:t>
            </a:r>
            <a:r>
              <a:rPr lang="en-GB" sz="950" dirty="0"/>
              <a:t> un Digital Companion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affianchi</a:t>
            </a:r>
            <a:r>
              <a:rPr lang="en-GB" sz="950" dirty="0"/>
              <a:t> </a:t>
            </a:r>
            <a:r>
              <a:rPr lang="en-GB" sz="950" dirty="0" err="1"/>
              <a:t>gli</a:t>
            </a:r>
            <a:r>
              <a:rPr lang="en-GB" sz="950" dirty="0"/>
              <a:t> </a:t>
            </a:r>
            <a:r>
              <a:rPr lang="en-GB" sz="950" dirty="0" err="1"/>
              <a:t>utenti</a:t>
            </a:r>
            <a:r>
              <a:rPr lang="en-GB" sz="950" dirty="0"/>
              <a:t> </a:t>
            </a:r>
            <a:r>
              <a:rPr lang="en-GB" sz="950" dirty="0" err="1"/>
              <a:t>individuali</a:t>
            </a:r>
            <a:r>
              <a:rPr lang="en-GB" sz="950" dirty="0"/>
              <a:t> </a:t>
            </a:r>
            <a:r>
              <a:rPr lang="en-GB" sz="950" dirty="0" err="1"/>
              <a:t>durante</a:t>
            </a:r>
            <a:r>
              <a:rPr lang="en-GB" sz="950" dirty="0"/>
              <a:t> </a:t>
            </a:r>
            <a:r>
              <a:rPr lang="en-GB" sz="950" dirty="0" err="1"/>
              <a:t>l’accesso</a:t>
            </a:r>
            <a:r>
              <a:rPr lang="en-GB" sz="950" dirty="0"/>
              <a:t> ai </a:t>
            </a:r>
            <a:r>
              <a:rPr lang="en-GB" sz="950" dirty="0" err="1"/>
              <a:t>servizi</a:t>
            </a:r>
            <a:r>
              <a:rPr lang="en-GB" sz="950" dirty="0"/>
              <a:t> di </a:t>
            </a:r>
            <a:r>
              <a:rPr lang="en-GB" sz="950" dirty="0" err="1"/>
              <a:t>verifica</a:t>
            </a:r>
            <a:r>
              <a:rPr lang="en-GB" sz="950" dirty="0"/>
              <a:t> </a:t>
            </a:r>
            <a:r>
              <a:rPr lang="en-GB" sz="950" dirty="0" err="1"/>
              <a:t>direttamente</a:t>
            </a:r>
            <a:r>
              <a:rPr lang="en-GB" sz="950" dirty="0"/>
              <a:t> dal </a:t>
            </a:r>
            <a:r>
              <a:rPr lang="en-GB" sz="950" dirty="0" err="1"/>
              <a:t>loro</a:t>
            </a:r>
            <a:r>
              <a:rPr lang="en-GB" sz="950" dirty="0"/>
              <a:t> browser.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950" dirty="0"/>
          </a:p>
          <a:p>
            <a:pPr algn="just"/>
            <a:r>
              <a:rPr lang="en-GB" sz="950" dirty="0"/>
              <a:t>SocialTruth </a:t>
            </a:r>
            <a:r>
              <a:rPr lang="en-GB" sz="950" dirty="0" err="1"/>
              <a:t>potrà</a:t>
            </a:r>
            <a:r>
              <a:rPr lang="en-GB" sz="950" dirty="0"/>
              <a:t> </a:t>
            </a:r>
            <a:r>
              <a:rPr lang="en-GB" sz="950" dirty="0" err="1"/>
              <a:t>agevolare</a:t>
            </a:r>
            <a:r>
              <a:rPr lang="en-GB" sz="950" dirty="0"/>
              <a:t> e </a:t>
            </a:r>
            <a:r>
              <a:rPr lang="en-GB" sz="950" dirty="0" err="1"/>
              <a:t>portare</a:t>
            </a:r>
            <a:r>
              <a:rPr lang="en-GB" sz="950" dirty="0"/>
              <a:t> </a:t>
            </a:r>
            <a:r>
              <a:rPr lang="en-GB" sz="950" dirty="0" err="1"/>
              <a:t>beneficio</a:t>
            </a:r>
            <a:r>
              <a:rPr lang="en-GB" sz="950" dirty="0"/>
              <a:t> a diverse </a:t>
            </a:r>
            <a:r>
              <a:rPr lang="en-GB" sz="950" dirty="0" err="1"/>
              <a:t>parti</a:t>
            </a:r>
            <a:r>
              <a:rPr lang="en-GB" sz="950" dirty="0"/>
              <a:t> </a:t>
            </a:r>
            <a:r>
              <a:rPr lang="en-GB" sz="950" dirty="0" err="1"/>
              <a:t>interessate</a:t>
            </a:r>
            <a:r>
              <a:rPr lang="en-GB" sz="950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utenti</a:t>
            </a:r>
            <a:r>
              <a:rPr lang="en-GB" sz="950" dirty="0"/>
              <a:t> </a:t>
            </a:r>
            <a:r>
              <a:rPr lang="en-GB" sz="950" dirty="0" err="1"/>
              <a:t>individuali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desiderino</a:t>
            </a:r>
            <a:r>
              <a:rPr lang="en-GB" sz="950" dirty="0"/>
              <a:t> </a:t>
            </a:r>
            <a:r>
              <a:rPr lang="en-GB" sz="950" dirty="0" err="1"/>
              <a:t>verificare</a:t>
            </a:r>
            <a:r>
              <a:rPr lang="en-GB" sz="950" dirty="0"/>
              <a:t> la </a:t>
            </a:r>
            <a:r>
              <a:rPr lang="en-GB" sz="950" dirty="0" err="1"/>
              <a:t>veridicità</a:t>
            </a:r>
            <a:r>
              <a:rPr lang="en-GB" sz="950" dirty="0"/>
              <a:t> di </a:t>
            </a:r>
            <a:r>
              <a:rPr lang="en-GB" sz="950" dirty="0" err="1"/>
              <a:t>contenuti</a:t>
            </a:r>
            <a:r>
              <a:rPr lang="en-GB" sz="950" dirty="0"/>
              <a:t> </a:t>
            </a:r>
            <a:r>
              <a:rPr lang="en-GB" sz="950" dirty="0" err="1"/>
              <a:t>digitali</a:t>
            </a:r>
            <a:r>
              <a:rPr lang="en-GB" sz="950" dirty="0"/>
              <a:t> e </a:t>
            </a:r>
            <a:r>
              <a:rPr lang="en-GB" sz="950" dirty="0" err="1"/>
              <a:t>arginare</a:t>
            </a:r>
            <a:r>
              <a:rPr lang="en-GB" sz="950" dirty="0"/>
              <a:t> la </a:t>
            </a:r>
            <a:r>
              <a:rPr lang="en-GB" sz="950" dirty="0" err="1"/>
              <a:t>disinformazione</a:t>
            </a:r>
            <a:r>
              <a:rPr lang="en-GB" sz="95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organizzazione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si</a:t>
            </a:r>
            <a:r>
              <a:rPr lang="en-GB" sz="950" dirty="0"/>
              <a:t> </a:t>
            </a:r>
            <a:r>
              <a:rPr lang="en-GB" sz="950" dirty="0" err="1"/>
              <a:t>occupano</a:t>
            </a:r>
            <a:r>
              <a:rPr lang="en-GB" sz="950" dirty="0"/>
              <a:t> di </a:t>
            </a:r>
            <a:r>
              <a:rPr lang="en-GB" sz="950" dirty="0" err="1"/>
              <a:t>comunicazione</a:t>
            </a:r>
            <a:r>
              <a:rPr lang="en-GB" sz="950" dirty="0"/>
              <a:t>, </a:t>
            </a:r>
            <a:r>
              <a:rPr lang="en-GB" sz="950" dirty="0" err="1"/>
              <a:t>autori</a:t>
            </a:r>
            <a:r>
              <a:rPr lang="en-GB" sz="950" dirty="0"/>
              <a:t> e </a:t>
            </a:r>
            <a:r>
              <a:rPr lang="en-GB" sz="950" dirty="0" err="1"/>
              <a:t>giornalisti</a:t>
            </a:r>
            <a:r>
              <a:rPr lang="en-GB" sz="950" dirty="0"/>
              <a:t> </a:t>
            </a:r>
            <a:r>
              <a:rPr lang="en-GB" sz="950" dirty="0" err="1"/>
              <a:t>che</a:t>
            </a:r>
            <a:r>
              <a:rPr lang="en-GB" sz="950" dirty="0"/>
              <a:t> </a:t>
            </a:r>
            <a:r>
              <a:rPr lang="en-GB" sz="950" dirty="0" err="1"/>
              <a:t>desiderino</a:t>
            </a:r>
            <a:r>
              <a:rPr lang="en-GB" sz="950" dirty="0"/>
              <a:t> un </a:t>
            </a:r>
            <a:r>
              <a:rPr lang="en-GB" sz="950" dirty="0" err="1"/>
              <a:t>valido</a:t>
            </a:r>
            <a:r>
              <a:rPr lang="en-GB" sz="950" dirty="0"/>
              <a:t> </a:t>
            </a:r>
            <a:r>
              <a:rPr lang="en-GB" sz="950" dirty="0" err="1"/>
              <a:t>alleato</a:t>
            </a:r>
            <a:r>
              <a:rPr lang="en-GB" sz="950" dirty="0"/>
              <a:t> in </a:t>
            </a:r>
            <a:r>
              <a:rPr lang="en-GB" sz="950" dirty="0" err="1"/>
              <a:t>grado</a:t>
            </a:r>
            <a:r>
              <a:rPr lang="en-GB" sz="950" dirty="0"/>
              <a:t> di </a:t>
            </a:r>
            <a:r>
              <a:rPr lang="en-GB" sz="950" dirty="0" err="1"/>
              <a:t>amplificare</a:t>
            </a:r>
            <a:r>
              <a:rPr lang="en-GB" sz="950" dirty="0"/>
              <a:t> le </a:t>
            </a:r>
            <a:r>
              <a:rPr lang="en-GB" sz="950" dirty="0" err="1"/>
              <a:t>loro</a:t>
            </a:r>
            <a:r>
              <a:rPr lang="en-GB" sz="950" dirty="0"/>
              <a:t> </a:t>
            </a:r>
            <a:r>
              <a:rPr lang="en-GB" sz="950" dirty="0" err="1"/>
              <a:t>capacità</a:t>
            </a:r>
            <a:r>
              <a:rPr lang="en-GB" sz="950" dirty="0"/>
              <a:t> di fact-checking </a:t>
            </a:r>
            <a:r>
              <a:rPr lang="en-GB" sz="950" dirty="0" err="1"/>
              <a:t>su</a:t>
            </a:r>
            <a:r>
              <a:rPr lang="en-GB" sz="950" dirty="0"/>
              <a:t> </a:t>
            </a:r>
            <a:r>
              <a:rPr lang="en-GB" sz="950" dirty="0" err="1"/>
              <a:t>varie</a:t>
            </a:r>
            <a:r>
              <a:rPr lang="en-GB" sz="950" dirty="0"/>
              <a:t> </a:t>
            </a:r>
            <a:r>
              <a:rPr lang="en-GB" sz="950" dirty="0" err="1"/>
              <a:t>fonti</a:t>
            </a:r>
            <a:r>
              <a:rPr lang="en-GB" sz="950" dirty="0"/>
              <a:t> di </a:t>
            </a:r>
            <a:r>
              <a:rPr lang="en-GB" sz="950" dirty="0" err="1"/>
              <a:t>informazione</a:t>
            </a:r>
            <a:r>
              <a:rPr lang="en-GB" sz="950" dirty="0"/>
              <a:t> </a:t>
            </a:r>
            <a:r>
              <a:rPr lang="en-GB" sz="950" dirty="0" err="1"/>
              <a:t>multimediale</a:t>
            </a:r>
            <a:r>
              <a:rPr lang="en-GB" sz="95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950" dirty="0" err="1"/>
              <a:t>motori</a:t>
            </a:r>
            <a:r>
              <a:rPr lang="en-GB" sz="950" dirty="0"/>
              <a:t> di </a:t>
            </a:r>
            <a:r>
              <a:rPr lang="en-GB" sz="950" dirty="0" err="1"/>
              <a:t>ricerca</a:t>
            </a:r>
            <a:r>
              <a:rPr lang="en-GB" sz="950" dirty="0"/>
              <a:t>, </a:t>
            </a:r>
            <a:r>
              <a:rPr lang="en-GB" sz="950" dirty="0" err="1"/>
              <a:t>piattaforme</a:t>
            </a:r>
            <a:r>
              <a:rPr lang="en-GB" sz="950" dirty="0"/>
              <a:t> </a:t>
            </a:r>
            <a:r>
              <a:rPr lang="en-GB" sz="950" dirty="0" err="1"/>
              <a:t>sociali</a:t>
            </a:r>
            <a:r>
              <a:rPr lang="en-GB" sz="950" dirty="0"/>
              <a:t> e di </a:t>
            </a:r>
            <a:r>
              <a:rPr lang="en-GB" sz="950" dirty="0" err="1"/>
              <a:t>commercio</a:t>
            </a:r>
            <a:r>
              <a:rPr lang="en-GB" sz="950" dirty="0"/>
              <a:t> </a:t>
            </a:r>
            <a:r>
              <a:rPr lang="en-GB" sz="950" dirty="0" err="1"/>
              <a:t>elettronico</a:t>
            </a:r>
            <a:r>
              <a:rPr lang="en-GB" sz="950" dirty="0"/>
              <a:t> </a:t>
            </a:r>
            <a:r>
              <a:rPr lang="en-GB" sz="950" dirty="0" err="1"/>
              <a:t>interessati</a:t>
            </a:r>
            <a:r>
              <a:rPr lang="en-GB" sz="950" dirty="0"/>
              <a:t> a </a:t>
            </a:r>
            <a:r>
              <a:rPr lang="en-GB" sz="950" dirty="0" err="1"/>
              <a:t>sostenere</a:t>
            </a:r>
            <a:r>
              <a:rPr lang="en-GB" sz="950" dirty="0"/>
              <a:t> </a:t>
            </a:r>
            <a:r>
              <a:rPr lang="en-GB" sz="950" dirty="0" err="1"/>
              <a:t>l’informazione</a:t>
            </a:r>
            <a:r>
              <a:rPr lang="en-GB" sz="950" dirty="0"/>
              <a:t> </a:t>
            </a:r>
            <a:r>
              <a:rPr lang="en-GB" sz="950" dirty="0" err="1"/>
              <a:t>affidabile</a:t>
            </a:r>
            <a:r>
              <a:rPr lang="en-GB" sz="950" dirty="0"/>
              <a:t> e </a:t>
            </a:r>
            <a:r>
              <a:rPr lang="en-GB" sz="950" dirty="0" err="1"/>
              <a:t>verificata</a:t>
            </a:r>
            <a:r>
              <a:rPr lang="en-GB" sz="950" dirty="0"/>
              <a:t> e </a:t>
            </a:r>
            <a:r>
              <a:rPr lang="en-GB" sz="950" dirty="0" err="1"/>
              <a:t>contribuire</a:t>
            </a:r>
            <a:r>
              <a:rPr lang="en-GB" sz="950" dirty="0"/>
              <a:t> ad un </a:t>
            </a:r>
            <a:r>
              <a:rPr lang="en-GB" sz="950" dirty="0" err="1"/>
              <a:t>ecosistema</a:t>
            </a:r>
            <a:r>
              <a:rPr lang="en-GB" sz="950" dirty="0"/>
              <a:t> </a:t>
            </a:r>
            <a:r>
              <a:rPr lang="en-GB" sz="950" dirty="0" err="1"/>
              <a:t>digitale</a:t>
            </a:r>
            <a:r>
              <a:rPr lang="en-GB" sz="950" dirty="0"/>
              <a:t> di </a:t>
            </a:r>
            <a:r>
              <a:rPr lang="en-GB" sz="950" dirty="0" err="1"/>
              <a:t>qualità</a:t>
            </a:r>
            <a:r>
              <a:rPr lang="en-GB" sz="950" dirty="0"/>
              <a:t> </a:t>
            </a:r>
            <a:r>
              <a:rPr lang="en-GB" sz="950" dirty="0" err="1"/>
              <a:t>superiore</a:t>
            </a:r>
            <a:r>
              <a:rPr lang="en-GB" sz="950" dirty="0"/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0473" y="1087978"/>
            <a:ext cx="5829300" cy="530915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it-IT" altLang="x-none" sz="950" b="1" dirty="0"/>
              <a:t>Il progetto di ricerca SocialTruth, promosso da Z&amp;P e dai suoi partner europei sotto il coordinamento di ICCS</a:t>
            </a:r>
            <a:r>
              <a:rPr lang="en-GB" altLang="x-none" sz="950" b="1" dirty="0"/>
              <a:t>, </a:t>
            </a:r>
            <a:r>
              <a:rPr lang="it-IT" altLang="x-none" sz="950" b="1" dirty="0"/>
              <a:t>è in corso di svolgimento grazie al finanziamento della Commissione Europea nell’ambito del programma </a:t>
            </a:r>
            <a:r>
              <a:rPr lang="en-GB" altLang="x-none" sz="950" b="1" dirty="0"/>
              <a:t>Horizon 2020.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1465" y="7085008"/>
            <a:ext cx="5828595" cy="2517693"/>
          </a:xfrm>
          <a:prstGeom prst="rect">
            <a:avLst/>
          </a:prstGeom>
          <a:noFill/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517179" y="7085009"/>
            <a:ext cx="5817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 b="1" dirty="0" err="1"/>
              <a:t>Partecipanti</a:t>
            </a:r>
            <a:r>
              <a:rPr lang="en-GB" altLang="x-none" sz="1200" b="1" dirty="0"/>
              <a:t> al </a:t>
            </a:r>
            <a:r>
              <a:rPr lang="en-GB" altLang="x-none" sz="1200" b="1" dirty="0" err="1"/>
              <a:t>progetto</a:t>
            </a:r>
            <a:r>
              <a:rPr lang="en-GB" altLang="x-none" sz="1200" b="1" dirty="0"/>
              <a:t> SocialTruth</a:t>
            </a:r>
            <a:endParaRPr lang="en-GB" sz="1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8C8AD6-817E-8B4D-B3F8-B53534946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3" y="459361"/>
            <a:ext cx="1334698" cy="3772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84066C-70F7-4E41-B70A-09563B1A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80" y="288154"/>
            <a:ext cx="935523" cy="623682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38B3E6E5-35B3-1346-9CB4-FB5E5FA8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0" y="6537008"/>
            <a:ext cx="5828400" cy="384721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it-IT" altLang="x-none" sz="950" b="1" i="1" dirty="0"/>
              <a:t>Zanasi &amp; Partners </a:t>
            </a:r>
            <a:r>
              <a:rPr lang="it-IT" altLang="x-none" sz="950" i="1" dirty="0"/>
              <a:t>(</a:t>
            </a:r>
            <a:r>
              <a:rPr lang="it-IT" altLang="x-none" sz="950" i="1" dirty="0">
                <a:hlinkClick r:id="rId4"/>
              </a:rPr>
              <a:t>http://www.zanasi-alessandro.eu</a:t>
            </a:r>
            <a:r>
              <a:rPr lang="it-IT" altLang="x-none" sz="950" i="1" dirty="0"/>
              <a:t>) è una società italiana specializzata in ricerca,</a:t>
            </a:r>
          </a:p>
          <a:p>
            <a:pPr algn="just"/>
            <a:r>
              <a:rPr lang="it-IT" altLang="x-none" sz="950" i="1" dirty="0"/>
              <a:t>formazione e consulenza in materia di cyber-security e cyber-intelligence.</a:t>
            </a:r>
            <a:endParaRPr lang="en-GB" sz="9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6F909-AC2A-9D49-A0E1-BBDFC5BE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69" y="9040967"/>
            <a:ext cx="1395322" cy="394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0A260-45CB-9D4C-90E1-80488D8F9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469" y="310380"/>
            <a:ext cx="961236" cy="591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155FD-78A5-804E-B9F4-60DCE6ED8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492" y="7482912"/>
            <a:ext cx="1016784" cy="4852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7A3A35-F1E2-3440-8838-4CE934AD6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45" y="7386691"/>
            <a:ext cx="677726" cy="677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7A4CE6-A922-B94F-85C7-477E016416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414" b="40065"/>
          <a:stretch/>
        </p:blipFill>
        <p:spPr>
          <a:xfrm>
            <a:off x="1710130" y="7605342"/>
            <a:ext cx="1486804" cy="240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DD7918-6D26-9645-801B-102BCAC92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0028" y="7488945"/>
            <a:ext cx="1233287" cy="3854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18DFDE-C2AC-4D40-A12C-8A4A05DBDA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016" y="8305277"/>
            <a:ext cx="1201822" cy="4052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5C915D-C1AB-804A-AD7A-8BD062114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9863" y="8242197"/>
            <a:ext cx="1200392" cy="5314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BAC8AD-3145-F944-857D-6B106A214B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7216" y="8179408"/>
            <a:ext cx="592439" cy="5761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223556-8F34-1644-B84C-BBE522593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6616" y="8254858"/>
            <a:ext cx="1263880" cy="4202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6AC2F21-68B1-8448-8361-3A7011939B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161" y="8743548"/>
            <a:ext cx="826148" cy="8261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219483-9579-EB4B-B6E0-42C7795DF9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2669" y="8827365"/>
            <a:ext cx="526811" cy="6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5353</TotalTime>
  <Words>451</Words>
  <Application>Microsoft Office PowerPoint</Application>
  <PresentationFormat>A4 (21x29,7 cm)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Ruini</dc:creator>
  <cp:lastModifiedBy>Giulia Venturi (Z&amp;P)</cp:lastModifiedBy>
  <cp:revision>112</cp:revision>
  <cp:lastPrinted>2018-09-14T08:05:00Z</cp:lastPrinted>
  <dcterms:created xsi:type="dcterms:W3CDTF">2017-01-10T17:43:59Z</dcterms:created>
  <dcterms:modified xsi:type="dcterms:W3CDTF">2019-05-16T13:23:44Z</dcterms:modified>
</cp:coreProperties>
</file>